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0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0F3-2287-4B3F-93CA-6DEA4B8B6ADB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5F33-DF6F-48F2-8A7B-ACDEFE2F9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262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0F3-2287-4B3F-93CA-6DEA4B8B6ADB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5F33-DF6F-48F2-8A7B-ACDEFE2F9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3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0F3-2287-4B3F-93CA-6DEA4B8B6ADB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5F33-DF6F-48F2-8A7B-ACDEFE2F9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035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0F3-2287-4B3F-93CA-6DEA4B8B6ADB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5F33-DF6F-48F2-8A7B-ACDEFE2F9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53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0F3-2287-4B3F-93CA-6DEA4B8B6ADB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5F33-DF6F-48F2-8A7B-ACDEFE2F9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10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0F3-2287-4B3F-93CA-6DEA4B8B6ADB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5F33-DF6F-48F2-8A7B-ACDEFE2F9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435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0F3-2287-4B3F-93CA-6DEA4B8B6ADB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5F33-DF6F-48F2-8A7B-ACDEFE2F9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60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0F3-2287-4B3F-93CA-6DEA4B8B6ADB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5F33-DF6F-48F2-8A7B-ACDEFE2F9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804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0F3-2287-4B3F-93CA-6DEA4B8B6ADB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5F33-DF6F-48F2-8A7B-ACDEFE2F9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1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0F3-2287-4B3F-93CA-6DEA4B8B6ADB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5F33-DF6F-48F2-8A7B-ACDEFE2F9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717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0F3-2287-4B3F-93CA-6DEA4B8B6ADB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5F33-DF6F-48F2-8A7B-ACDEFE2F9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504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FC0F3-2287-4B3F-93CA-6DEA4B8B6ADB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C5F33-DF6F-48F2-8A7B-ACDEFE2F9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530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6">
              <a:lumMod val="75000"/>
            </a:schemeClr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3767944" cy="54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915816" y="131148"/>
            <a:ext cx="58138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ANAGRAM</a:t>
            </a:r>
            <a:endParaRPr lang="tr-TR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2915816" y="1484784"/>
            <a:ext cx="5813836" cy="108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077">
            <a:off x="6884872" y="4838869"/>
            <a:ext cx="1800000" cy="163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15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544" y="4653136"/>
            <a:ext cx="8208912" cy="18002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tr-T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Bir Sözcüğün Anagramı Sözcüğün Harf Sayısını Bozmaksızın Harflerinin Yerini Değiştirdiğimizde Ortaya Çıkan Sözcüktür.</a:t>
            </a:r>
            <a:endParaRPr lang="tr-TR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4" y="404664"/>
            <a:ext cx="9000000" cy="403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7396"/>
            <a:ext cx="9108000" cy="434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5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52814"/>
            <a:ext cx="9108000" cy="263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0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32656"/>
            <a:ext cx="90963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1238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6" y="2691408"/>
            <a:ext cx="12001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51786"/>
            <a:ext cx="1447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8475"/>
            <a:ext cx="15906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99" y="3212013"/>
            <a:ext cx="16668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85184"/>
            <a:ext cx="18002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2" y="5094709"/>
            <a:ext cx="21240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Düz Bağlayıcı 4"/>
          <p:cNvCxnSpPr/>
          <p:nvPr/>
        </p:nvCxnSpPr>
        <p:spPr>
          <a:xfrm>
            <a:off x="323528" y="4797152"/>
            <a:ext cx="828092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 rot="5400000">
            <a:off x="1835976" y="3861424"/>
            <a:ext cx="504000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3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70</TotalTime>
  <Words>15</Words>
  <Application>Microsoft Office PowerPoint</Application>
  <PresentationFormat>Ekran Gösterisi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 TncTR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Casper</dc:creator>
  <cp:lastModifiedBy>Casper</cp:lastModifiedBy>
  <cp:revision>5</cp:revision>
  <dcterms:created xsi:type="dcterms:W3CDTF">2019-10-12T07:08:25Z</dcterms:created>
  <dcterms:modified xsi:type="dcterms:W3CDTF">2020-12-02T05:40:16Z</dcterms:modified>
</cp:coreProperties>
</file>